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78" r:id="rId7"/>
    <p:sldId id="286" r:id="rId8"/>
    <p:sldId id="287" r:id="rId9"/>
    <p:sldId id="295" r:id="rId10"/>
    <p:sldId id="292" r:id="rId11"/>
    <p:sldId id="289" r:id="rId12"/>
    <p:sldId id="288" r:id="rId13"/>
    <p:sldId id="296" r:id="rId14"/>
    <p:sldId id="291" r:id="rId15"/>
    <p:sldId id="297" r:id="rId16"/>
    <p:sldId id="294" r:id="rId17"/>
    <p:sldId id="298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558BBA-AA61-81C6-A502-2513CEA8EA33}" v="27" dt="2024-03-24T13:02:28.014"/>
    <p1510:client id="{6F4D59DD-0889-A4B0-4177-866A4A46060C}" v="236" dt="2024-03-24T13:46:55.653"/>
    <p1510:client id="{AFA718F2-B803-0B27-BBEE-89954348904B}" v="1" dt="2024-03-24T07:04:23.4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yed, Tousif" userId="S::tos039@g.harvard.edu::3f26e022-3f06-42a8-96db-9b0ef5830bf5" providerId="AD" clId="Web-{AFA718F2-B803-0B27-BBEE-89954348904B}"/>
    <pc:docChg chg="delSld">
      <pc:chgData name="Syed, Tousif" userId="S::tos039@g.harvard.edu::3f26e022-3f06-42a8-96db-9b0ef5830bf5" providerId="AD" clId="Web-{AFA718F2-B803-0B27-BBEE-89954348904B}" dt="2024-03-24T07:04:23.412" v="0"/>
      <pc:docMkLst>
        <pc:docMk/>
      </pc:docMkLst>
      <pc:sldChg chg="del">
        <pc:chgData name="Syed, Tousif" userId="S::tos039@g.harvard.edu::3f26e022-3f06-42a8-96db-9b0ef5830bf5" providerId="AD" clId="Web-{AFA718F2-B803-0B27-BBEE-89954348904B}" dt="2024-03-24T07:04:23.412" v="0"/>
        <pc:sldMkLst>
          <pc:docMk/>
          <pc:sldMk cId="334696707" sldId="280"/>
        </pc:sldMkLst>
      </pc:sldChg>
    </pc:docChg>
  </pc:docChgLst>
  <pc:docChgLst>
    <pc:chgData name="Berhanu, Bethlehem" userId="S::beb489@g.harvard.edu::be874d01-97d3-4d51-96dc-9eaaebbd6db1" providerId="AD" clId="Web-{6F4D59DD-0889-A4B0-4177-866A4A46060C}"/>
    <pc:docChg chg="modSld">
      <pc:chgData name="Berhanu, Bethlehem" userId="S::beb489@g.harvard.edu::be874d01-97d3-4d51-96dc-9eaaebbd6db1" providerId="AD" clId="Web-{6F4D59DD-0889-A4B0-4177-866A4A46060C}" dt="2024-03-24T13:46:55.653" v="177" actId="20577"/>
      <pc:docMkLst>
        <pc:docMk/>
      </pc:docMkLst>
      <pc:sldChg chg="modSp">
        <pc:chgData name="Berhanu, Bethlehem" userId="S::beb489@g.harvard.edu::be874d01-97d3-4d51-96dc-9eaaebbd6db1" providerId="AD" clId="Web-{6F4D59DD-0889-A4B0-4177-866A4A46060C}" dt="2024-03-24T13:46:55.653" v="177" actId="20577"/>
        <pc:sldMkLst>
          <pc:docMk/>
          <pc:sldMk cId="965691189" sldId="289"/>
        </pc:sldMkLst>
        <pc:spChg chg="mod">
          <ac:chgData name="Berhanu, Bethlehem" userId="S::beb489@g.harvard.edu::be874d01-97d3-4d51-96dc-9eaaebbd6db1" providerId="AD" clId="Web-{6F4D59DD-0889-A4B0-4177-866A4A46060C}" dt="2024-03-24T13:46:55.653" v="177" actId="20577"/>
          <ac:spMkLst>
            <pc:docMk/>
            <pc:sldMk cId="965691189" sldId="289"/>
            <ac:spMk id="10" creationId="{E9BDDA34-19E0-B666-A9A1-7AF62295E63A}"/>
          </ac:spMkLst>
        </pc:spChg>
      </pc:sldChg>
      <pc:sldChg chg="modSp">
        <pc:chgData name="Berhanu, Bethlehem" userId="S::beb489@g.harvard.edu::be874d01-97d3-4d51-96dc-9eaaebbd6db1" providerId="AD" clId="Web-{6F4D59DD-0889-A4B0-4177-866A4A46060C}" dt="2024-03-24T13:46:16.308" v="172" actId="20577"/>
        <pc:sldMkLst>
          <pc:docMk/>
          <pc:sldMk cId="1395845316" sldId="295"/>
        </pc:sldMkLst>
        <pc:spChg chg="mod">
          <ac:chgData name="Berhanu, Bethlehem" userId="S::beb489@g.harvard.edu::be874d01-97d3-4d51-96dc-9eaaebbd6db1" providerId="AD" clId="Web-{6F4D59DD-0889-A4B0-4177-866A4A46060C}" dt="2024-03-24T13:46:16.308" v="172" actId="20577"/>
          <ac:spMkLst>
            <pc:docMk/>
            <pc:sldMk cId="1395845316" sldId="295"/>
            <ac:spMk id="11" creationId="{911BF43A-FF8C-CF5F-001A-A3BE40AC09EA}"/>
          </ac:spMkLst>
        </pc:spChg>
      </pc:sldChg>
      <pc:sldChg chg="modSp">
        <pc:chgData name="Berhanu, Bethlehem" userId="S::beb489@g.harvard.edu::be874d01-97d3-4d51-96dc-9eaaebbd6db1" providerId="AD" clId="Web-{6F4D59DD-0889-A4B0-4177-866A4A46060C}" dt="2024-03-24T04:06:53.924" v="159" actId="20577"/>
        <pc:sldMkLst>
          <pc:docMk/>
          <pc:sldMk cId="2758059451" sldId="297"/>
        </pc:sldMkLst>
        <pc:spChg chg="mod">
          <ac:chgData name="Berhanu, Bethlehem" userId="S::beb489@g.harvard.edu::be874d01-97d3-4d51-96dc-9eaaebbd6db1" providerId="AD" clId="Web-{6F4D59DD-0889-A4B0-4177-866A4A46060C}" dt="2024-03-24T04:06:53.924" v="159" actId="20577"/>
          <ac:spMkLst>
            <pc:docMk/>
            <pc:sldMk cId="2758059451" sldId="297"/>
            <ac:spMk id="7" creationId="{5AC35B5B-06C9-6669-406F-42A7DB4E6074}"/>
          </ac:spMkLst>
        </pc:spChg>
      </pc:sldChg>
      <pc:sldChg chg="modSp">
        <pc:chgData name="Berhanu, Bethlehem" userId="S::beb489@g.harvard.edu::be874d01-97d3-4d51-96dc-9eaaebbd6db1" providerId="AD" clId="Web-{6F4D59DD-0889-A4B0-4177-866A4A46060C}" dt="2024-03-24T04:26:59.879" v="171" actId="20577"/>
        <pc:sldMkLst>
          <pc:docMk/>
          <pc:sldMk cId="2738773087" sldId="298"/>
        </pc:sldMkLst>
        <pc:spChg chg="mod">
          <ac:chgData name="Berhanu, Bethlehem" userId="S::beb489@g.harvard.edu::be874d01-97d3-4d51-96dc-9eaaebbd6db1" providerId="AD" clId="Web-{6F4D59DD-0889-A4B0-4177-866A4A46060C}" dt="2024-03-24T04:26:59.879" v="171" actId="20577"/>
          <ac:spMkLst>
            <pc:docMk/>
            <pc:sldMk cId="2738773087" sldId="298"/>
            <ac:spMk id="4" creationId="{BF877B7B-B83D-CB3F-A7C4-FE40C33610CD}"/>
          </ac:spMkLst>
        </pc:spChg>
      </pc:sldChg>
    </pc:docChg>
  </pc:docChgLst>
  <pc:docChgLst>
    <pc:chgData name="Bhowmik, Bethun" userId="S::beb102@g.harvard.edu::28870f53-92b5-4594-9515-298f597f9670" providerId="AD" clId="Web-{38558BBA-AA61-81C6-A502-2513CEA8EA33}"/>
    <pc:docChg chg="modSld">
      <pc:chgData name="Bhowmik, Bethun" userId="S::beb102@g.harvard.edu::28870f53-92b5-4594-9515-298f597f9670" providerId="AD" clId="Web-{38558BBA-AA61-81C6-A502-2513CEA8EA33}" dt="2024-03-24T13:02:28.014" v="26" actId="20577"/>
      <pc:docMkLst>
        <pc:docMk/>
      </pc:docMkLst>
      <pc:sldChg chg="modSp">
        <pc:chgData name="Bhowmik, Bethun" userId="S::beb102@g.harvard.edu::28870f53-92b5-4594-9515-298f597f9670" providerId="AD" clId="Web-{38558BBA-AA61-81C6-A502-2513CEA8EA33}" dt="2024-03-24T13:02:28.014" v="26" actId="20577"/>
        <pc:sldMkLst>
          <pc:docMk/>
          <pc:sldMk cId="2062631227" sldId="296"/>
        </pc:sldMkLst>
        <pc:spChg chg="mod">
          <ac:chgData name="Bhowmik, Bethun" userId="S::beb102@g.harvard.edu::28870f53-92b5-4594-9515-298f597f9670" providerId="AD" clId="Web-{38558BBA-AA61-81C6-A502-2513CEA8EA33}" dt="2024-03-24T13:02:28.014" v="26" actId="20577"/>
          <ac:spMkLst>
            <pc:docMk/>
            <pc:sldMk cId="2062631227" sldId="296"/>
            <ac:spMk id="7" creationId="{42713DE9-3B12-AA28-9750-34FDEB7364FC}"/>
          </ac:spMkLst>
        </pc:spChg>
      </pc:sldChg>
      <pc:sldChg chg="modSp">
        <pc:chgData name="Bhowmik, Bethun" userId="S::beb102@g.harvard.edu::28870f53-92b5-4594-9515-298f597f9670" providerId="AD" clId="Web-{38558BBA-AA61-81C6-A502-2513CEA8EA33}" dt="2024-03-24T12:58:47.079" v="2" actId="20577"/>
        <pc:sldMkLst>
          <pc:docMk/>
          <pc:sldMk cId="2758059451" sldId="297"/>
        </pc:sldMkLst>
        <pc:spChg chg="mod">
          <ac:chgData name="Bhowmik, Bethun" userId="S::beb102@g.harvard.edu::28870f53-92b5-4594-9515-298f597f9670" providerId="AD" clId="Web-{38558BBA-AA61-81C6-A502-2513CEA8EA33}" dt="2024-03-24T12:58:24.433" v="0" actId="20577"/>
          <ac:spMkLst>
            <pc:docMk/>
            <pc:sldMk cId="2758059451" sldId="297"/>
            <ac:spMk id="7" creationId="{5AC35B5B-06C9-6669-406F-42A7DB4E6074}"/>
          </ac:spMkLst>
        </pc:spChg>
        <pc:spChg chg="mod">
          <ac:chgData name="Bhowmik, Bethun" userId="S::beb102@g.harvard.edu::28870f53-92b5-4594-9515-298f597f9670" providerId="AD" clId="Web-{38558BBA-AA61-81C6-A502-2513CEA8EA33}" dt="2024-03-24T12:58:38.136" v="1" actId="20577"/>
          <ac:spMkLst>
            <pc:docMk/>
            <pc:sldMk cId="2758059451" sldId="297"/>
            <ac:spMk id="8" creationId="{FDDFCB70-371B-143B-3CA9-F59BD0CBBF40}"/>
          </ac:spMkLst>
        </pc:spChg>
        <pc:spChg chg="mod">
          <ac:chgData name="Bhowmik, Bethun" userId="S::beb102@g.harvard.edu::28870f53-92b5-4594-9515-298f597f9670" providerId="AD" clId="Web-{38558BBA-AA61-81C6-A502-2513CEA8EA33}" dt="2024-03-24T12:58:47.079" v="2" actId="20577"/>
          <ac:spMkLst>
            <pc:docMk/>
            <pc:sldMk cId="2758059451" sldId="297"/>
            <ac:spMk id="9" creationId="{BF196D27-2BDC-E5F8-F5F0-822D6EC47FBB}"/>
          </ac:spMkLst>
        </pc:spChg>
      </pc:sldChg>
    </pc:docChg>
  </pc:docChgLst>
  <pc:docChgLst>
    <pc:chgData name="Berhanu, Bethlehem" userId="S::beb489@g.harvard.edu::be874d01-97d3-4d51-96dc-9eaaebbd6db1" providerId="AD" clId="Web-{959675EE-1C1D-09B7-0B68-72F846D24136}"/>
    <pc:docChg chg="modSld sldOrd">
      <pc:chgData name="Berhanu, Bethlehem" userId="S::beb489@g.harvard.edu::be874d01-97d3-4d51-96dc-9eaaebbd6db1" providerId="AD" clId="Web-{959675EE-1C1D-09B7-0B68-72F846D24136}" dt="2024-03-22T06:11:38.091" v="319" actId="20577"/>
      <pc:docMkLst>
        <pc:docMk/>
      </pc:docMkLst>
      <pc:sldChg chg="modSp">
        <pc:chgData name="Berhanu, Bethlehem" userId="S::beb489@g.harvard.edu::be874d01-97d3-4d51-96dc-9eaaebbd6db1" providerId="AD" clId="Web-{959675EE-1C1D-09B7-0B68-72F846D24136}" dt="2024-03-22T05:29:46.006" v="24" actId="20577"/>
        <pc:sldMkLst>
          <pc:docMk/>
          <pc:sldMk cId="636929804" sldId="282"/>
        </pc:sldMkLst>
        <pc:spChg chg="mod">
          <ac:chgData name="Berhanu, Bethlehem" userId="S::beb489@g.harvard.edu::be874d01-97d3-4d51-96dc-9eaaebbd6db1" providerId="AD" clId="Web-{959675EE-1C1D-09B7-0B68-72F846D24136}" dt="2024-03-22T05:29:03.487" v="20" actId="20577"/>
          <ac:spMkLst>
            <pc:docMk/>
            <pc:sldMk cId="636929804" sldId="282"/>
            <ac:spMk id="3" creationId="{5B8D0DEB-5899-A208-FDB8-D154692F554F}"/>
          </ac:spMkLst>
        </pc:spChg>
        <pc:spChg chg="mod">
          <ac:chgData name="Berhanu, Bethlehem" userId="S::beb489@g.harvard.edu::be874d01-97d3-4d51-96dc-9eaaebbd6db1" providerId="AD" clId="Web-{959675EE-1C1D-09B7-0B68-72F846D24136}" dt="2024-03-22T05:29:19.910" v="22" actId="20577"/>
          <ac:spMkLst>
            <pc:docMk/>
            <pc:sldMk cId="636929804" sldId="282"/>
            <ac:spMk id="11" creationId="{911BF43A-FF8C-CF5F-001A-A3BE40AC09EA}"/>
          </ac:spMkLst>
        </pc:spChg>
        <pc:spChg chg="mod">
          <ac:chgData name="Berhanu, Bethlehem" userId="S::beb489@g.harvard.edu::be874d01-97d3-4d51-96dc-9eaaebbd6db1" providerId="AD" clId="Web-{959675EE-1C1D-09B7-0B68-72F846D24136}" dt="2024-03-22T05:29:46.006" v="24" actId="20577"/>
          <ac:spMkLst>
            <pc:docMk/>
            <pc:sldMk cId="636929804" sldId="282"/>
            <ac:spMk id="12" creationId="{97F4FD02-31BF-F34A-9277-F3C30749C143}"/>
          </ac:spMkLst>
        </pc:spChg>
      </pc:sldChg>
      <pc:sldChg chg="modSp">
        <pc:chgData name="Berhanu, Bethlehem" userId="S::beb489@g.harvard.edu::be874d01-97d3-4d51-96dc-9eaaebbd6db1" providerId="AD" clId="Web-{959675EE-1C1D-09B7-0B68-72F846D24136}" dt="2024-03-22T05:44:56.351" v="89" actId="20577"/>
        <pc:sldMkLst>
          <pc:docMk/>
          <pc:sldMk cId="1135819541" sldId="288"/>
        </pc:sldMkLst>
        <pc:spChg chg="mod">
          <ac:chgData name="Berhanu, Bethlehem" userId="S::beb489@g.harvard.edu::be874d01-97d3-4d51-96dc-9eaaebbd6db1" providerId="AD" clId="Web-{959675EE-1C1D-09B7-0B68-72F846D24136}" dt="2024-03-22T05:44:56.351" v="89" actId="20577"/>
          <ac:spMkLst>
            <pc:docMk/>
            <pc:sldMk cId="1135819541" sldId="288"/>
            <ac:spMk id="8" creationId="{7D593D3D-399D-F9FC-D285-C2A27932D322}"/>
          </ac:spMkLst>
        </pc:spChg>
        <pc:spChg chg="mod">
          <ac:chgData name="Berhanu, Bethlehem" userId="S::beb489@g.harvard.edu::be874d01-97d3-4d51-96dc-9eaaebbd6db1" providerId="AD" clId="Web-{959675EE-1C1D-09B7-0B68-72F846D24136}" dt="2024-03-22T05:34:48.949" v="33" actId="20577"/>
          <ac:spMkLst>
            <pc:docMk/>
            <pc:sldMk cId="1135819541" sldId="288"/>
            <ac:spMk id="9" creationId="{2BAE4136-72B9-5170-6CB7-C84B8D205083}"/>
          </ac:spMkLst>
        </pc:spChg>
        <pc:spChg chg="mod">
          <ac:chgData name="Berhanu, Bethlehem" userId="S::beb489@g.harvard.edu::be874d01-97d3-4d51-96dc-9eaaebbd6db1" providerId="AD" clId="Web-{959675EE-1C1D-09B7-0B68-72F846D24136}" dt="2024-03-22T05:34:57.918" v="35" actId="20577"/>
          <ac:spMkLst>
            <pc:docMk/>
            <pc:sldMk cId="1135819541" sldId="288"/>
            <ac:spMk id="10" creationId="{E9BDDA34-19E0-B666-A9A1-7AF62295E63A}"/>
          </ac:spMkLst>
        </pc:spChg>
      </pc:sldChg>
      <pc:sldChg chg="addSp delSp modSp ord">
        <pc:chgData name="Berhanu, Bethlehem" userId="S::beb489@g.harvard.edu::be874d01-97d3-4d51-96dc-9eaaebbd6db1" providerId="AD" clId="Web-{959675EE-1C1D-09B7-0B68-72F846D24136}" dt="2024-03-22T06:11:38.091" v="319" actId="20577"/>
        <pc:sldMkLst>
          <pc:docMk/>
          <pc:sldMk cId="965691189" sldId="289"/>
        </pc:sldMkLst>
        <pc:spChg chg="mod">
          <ac:chgData name="Berhanu, Bethlehem" userId="S::beb489@g.harvard.edu::be874d01-97d3-4d51-96dc-9eaaebbd6db1" providerId="AD" clId="Web-{959675EE-1C1D-09B7-0B68-72F846D24136}" dt="2024-03-22T05:32:00.625" v="28" actId="20577"/>
          <ac:spMkLst>
            <pc:docMk/>
            <pc:sldMk cId="965691189" sldId="289"/>
            <ac:spMk id="2" creationId="{8B27D9B3-B64F-656A-0D99-161A6C0F518F}"/>
          </ac:spMkLst>
        </pc:spChg>
        <pc:spChg chg="mod">
          <ac:chgData name="Berhanu, Bethlehem" userId="S::beb489@g.harvard.edu::be874d01-97d3-4d51-96dc-9eaaebbd6db1" providerId="AD" clId="Web-{959675EE-1C1D-09B7-0B68-72F846D24136}" dt="2024-03-22T06:04:55.842" v="277" actId="20577"/>
          <ac:spMkLst>
            <pc:docMk/>
            <pc:sldMk cId="965691189" sldId="289"/>
            <ac:spMk id="7" creationId="{42713DE9-3B12-AA28-9750-34FDEB7364FC}"/>
          </ac:spMkLst>
        </pc:spChg>
        <pc:spChg chg="mod">
          <ac:chgData name="Berhanu, Bethlehem" userId="S::beb489@g.harvard.edu::be874d01-97d3-4d51-96dc-9eaaebbd6db1" providerId="AD" clId="Web-{959675EE-1C1D-09B7-0B68-72F846D24136}" dt="2024-03-22T06:08:32.998" v="279" actId="20577"/>
          <ac:spMkLst>
            <pc:docMk/>
            <pc:sldMk cId="965691189" sldId="289"/>
            <ac:spMk id="8" creationId="{7D593D3D-399D-F9FC-D285-C2A27932D322}"/>
          </ac:spMkLst>
        </pc:spChg>
        <pc:spChg chg="mod">
          <ac:chgData name="Berhanu, Bethlehem" userId="S::beb489@g.harvard.edu::be874d01-97d3-4d51-96dc-9eaaebbd6db1" providerId="AD" clId="Web-{959675EE-1C1D-09B7-0B68-72F846D24136}" dt="2024-03-22T06:11:38.091" v="319" actId="20577"/>
          <ac:spMkLst>
            <pc:docMk/>
            <pc:sldMk cId="965691189" sldId="289"/>
            <ac:spMk id="9" creationId="{2BAE4136-72B9-5170-6CB7-C84B8D205083}"/>
          </ac:spMkLst>
        </pc:spChg>
        <pc:spChg chg="mod">
          <ac:chgData name="Berhanu, Bethlehem" userId="S::beb489@g.harvard.edu::be874d01-97d3-4d51-96dc-9eaaebbd6db1" providerId="AD" clId="Web-{959675EE-1C1D-09B7-0B68-72F846D24136}" dt="2024-03-22T05:56:35.885" v="190" actId="1076"/>
          <ac:spMkLst>
            <pc:docMk/>
            <pc:sldMk cId="965691189" sldId="289"/>
            <ac:spMk id="10" creationId="{E9BDDA34-19E0-B666-A9A1-7AF62295E63A}"/>
          </ac:spMkLst>
        </pc:spChg>
        <pc:picChg chg="add mod ord modCrop">
          <ac:chgData name="Berhanu, Bethlehem" userId="S::beb489@g.harvard.edu::be874d01-97d3-4d51-96dc-9eaaebbd6db1" providerId="AD" clId="Web-{959675EE-1C1D-09B7-0B68-72F846D24136}" dt="2024-03-22T05:43:02.624" v="69"/>
          <ac:picMkLst>
            <pc:docMk/>
            <pc:sldMk cId="965691189" sldId="289"/>
            <ac:picMk id="3" creationId="{A63504CF-96B0-BD1C-1843-13F82C9ACA72}"/>
          </ac:picMkLst>
        </pc:picChg>
        <pc:picChg chg="del">
          <ac:chgData name="Berhanu, Bethlehem" userId="S::beb489@g.harvard.edu::be874d01-97d3-4d51-96dc-9eaaebbd6db1" providerId="AD" clId="Web-{959675EE-1C1D-09B7-0B68-72F846D24136}" dt="2024-03-22T05:43:04.874" v="70"/>
          <ac:picMkLst>
            <pc:docMk/>
            <pc:sldMk cId="965691189" sldId="289"/>
            <ac:picMk id="4098" creationId="{7897E8D6-38B5-E8E4-6FCF-F3076A50FB2E}"/>
          </ac:picMkLst>
        </pc:picChg>
      </pc:sldChg>
      <pc:sldChg chg="modSp">
        <pc:chgData name="Berhanu, Bethlehem" userId="S::beb489@g.harvard.edu::be874d01-97d3-4d51-96dc-9eaaebbd6db1" providerId="AD" clId="Web-{959675EE-1C1D-09B7-0B68-72F846D24136}" dt="2024-03-22T05:58:04.828" v="192" actId="20577"/>
        <pc:sldMkLst>
          <pc:docMk/>
          <pc:sldMk cId="2031227580" sldId="290"/>
        </pc:sldMkLst>
        <pc:spChg chg="mod">
          <ac:chgData name="Berhanu, Bethlehem" userId="S::beb489@g.harvard.edu::be874d01-97d3-4d51-96dc-9eaaebbd6db1" providerId="AD" clId="Web-{959675EE-1C1D-09B7-0B68-72F846D24136}" dt="2024-03-22T05:58:04.828" v="192" actId="20577"/>
          <ac:spMkLst>
            <pc:docMk/>
            <pc:sldMk cId="2031227580" sldId="290"/>
            <ac:spMk id="2" creationId="{8B27D9B3-B64F-656A-0D99-161A6C0F518F}"/>
          </ac:spMkLst>
        </pc:spChg>
      </pc:sldChg>
    </pc:docChg>
  </pc:docChgLst>
  <pc:docChgLst>
    <pc:chgData name="Berhanu, Bethlehem" userId="S::beb489@g.harvard.edu::be874d01-97d3-4d51-96dc-9eaaebbd6db1" providerId="AD" clId="Web-{4E3F838C-D3E1-52F2-95F4-C0FFEB49D1C1}"/>
    <pc:docChg chg="modSld">
      <pc:chgData name="Berhanu, Bethlehem" userId="S::beb489@g.harvard.edu::be874d01-97d3-4d51-96dc-9eaaebbd6db1" providerId="AD" clId="Web-{4E3F838C-D3E1-52F2-95F4-C0FFEB49D1C1}" dt="2024-03-22T13:15:08.136" v="5" actId="20577"/>
      <pc:docMkLst>
        <pc:docMk/>
      </pc:docMkLst>
      <pc:sldChg chg="modSp">
        <pc:chgData name="Berhanu, Bethlehem" userId="S::beb489@g.harvard.edu::be874d01-97d3-4d51-96dc-9eaaebbd6db1" providerId="AD" clId="Web-{4E3F838C-D3E1-52F2-95F4-C0FFEB49D1C1}" dt="2024-03-22T13:15:08.136" v="5" actId="20577"/>
        <pc:sldMkLst>
          <pc:docMk/>
          <pc:sldMk cId="1071988237" sldId="286"/>
        </pc:sldMkLst>
        <pc:spChg chg="mod">
          <ac:chgData name="Berhanu, Bethlehem" userId="S::beb489@g.harvard.edu::be874d01-97d3-4d51-96dc-9eaaebbd6db1" providerId="AD" clId="Web-{4E3F838C-D3E1-52F2-95F4-C0FFEB49D1C1}" dt="2024-03-22T13:15:08.136" v="5" actId="20577"/>
          <ac:spMkLst>
            <pc:docMk/>
            <pc:sldMk cId="1071988237" sldId="286"/>
            <ac:spMk id="18" creationId="{D524B7ED-B998-199D-FFBD-111F96CEBE68}"/>
          </ac:spMkLst>
        </pc:spChg>
      </pc:sldChg>
      <pc:sldChg chg="modSp">
        <pc:chgData name="Berhanu, Bethlehem" userId="S::beb489@g.harvard.edu::be874d01-97d3-4d51-96dc-9eaaebbd6db1" providerId="AD" clId="Web-{4E3F838C-D3E1-52F2-95F4-C0FFEB49D1C1}" dt="2024-03-22T13:12:04.314" v="0" actId="1076"/>
        <pc:sldMkLst>
          <pc:docMk/>
          <pc:sldMk cId="1395845316" sldId="295"/>
        </pc:sldMkLst>
        <pc:spChg chg="mod">
          <ac:chgData name="Berhanu, Bethlehem" userId="S::beb489@g.harvard.edu::be874d01-97d3-4d51-96dc-9eaaebbd6db1" providerId="AD" clId="Web-{4E3F838C-D3E1-52F2-95F4-C0FFEB49D1C1}" dt="2024-03-22T13:12:04.314" v="0" actId="1076"/>
          <ac:spMkLst>
            <pc:docMk/>
            <pc:sldMk cId="1395845316" sldId="295"/>
            <ac:spMk id="3" creationId="{5B8D0DEB-5899-A208-FDB8-D154692F554F}"/>
          </ac:spMkLst>
        </pc:spChg>
      </pc:sldChg>
      <pc:sldChg chg="modSp">
        <pc:chgData name="Berhanu, Bethlehem" userId="S::beb489@g.harvard.edu::be874d01-97d3-4d51-96dc-9eaaebbd6db1" providerId="AD" clId="Web-{4E3F838C-D3E1-52F2-95F4-C0FFEB49D1C1}" dt="2024-03-22T13:12:41.597" v="2" actId="20577"/>
        <pc:sldMkLst>
          <pc:docMk/>
          <pc:sldMk cId="2758059451" sldId="297"/>
        </pc:sldMkLst>
        <pc:spChg chg="mod">
          <ac:chgData name="Berhanu, Bethlehem" userId="S::beb489@g.harvard.edu::be874d01-97d3-4d51-96dc-9eaaebbd6db1" providerId="AD" clId="Web-{4E3F838C-D3E1-52F2-95F4-C0FFEB49D1C1}" dt="2024-03-22T13:12:41.597" v="2" actId="20577"/>
          <ac:spMkLst>
            <pc:docMk/>
            <pc:sldMk cId="2758059451" sldId="297"/>
            <ac:spMk id="7" creationId="{5AC35B5B-06C9-6669-406F-42A7DB4E6074}"/>
          </ac:spMkLst>
        </pc:spChg>
      </pc:sldChg>
    </pc:docChg>
  </pc:docChgLst>
  <pc:docChgLst>
    <pc:chgData name="Syed, Tousif" userId="S::tos039@g.harvard.edu::3f26e022-3f06-42a8-96db-9b0ef5830bf5" providerId="AD" clId="Web-{88E3D07B-7D9B-8B15-DD5F-75E78D6C3AEA}"/>
    <pc:docChg chg="addSld delSld modSld">
      <pc:chgData name="Syed, Tousif" userId="S::tos039@g.harvard.edu::3f26e022-3f06-42a8-96db-9b0ef5830bf5" providerId="AD" clId="Web-{88E3D07B-7D9B-8B15-DD5F-75E78D6C3AEA}" dt="2024-03-22T13:14:35.465" v="25" actId="20577"/>
      <pc:docMkLst>
        <pc:docMk/>
      </pc:docMkLst>
      <pc:sldChg chg="addSp delSp modSp del">
        <pc:chgData name="Syed, Tousif" userId="S::tos039@g.harvard.edu::3f26e022-3f06-42a8-96db-9b0ef5830bf5" providerId="AD" clId="Web-{88E3D07B-7D9B-8B15-DD5F-75E78D6C3AEA}" dt="2024-03-22T13:08:17.143" v="5"/>
        <pc:sldMkLst>
          <pc:docMk/>
          <pc:sldMk cId="636929804" sldId="282"/>
        </pc:sldMkLst>
        <pc:spChg chg="del mod">
          <ac:chgData name="Syed, Tousif" userId="S::tos039@g.harvard.edu::3f26e022-3f06-42a8-96db-9b0ef5830bf5" providerId="AD" clId="Web-{88E3D07B-7D9B-8B15-DD5F-75E78D6C3AEA}" dt="2024-03-22T13:08:02.861" v="1"/>
          <ac:spMkLst>
            <pc:docMk/>
            <pc:sldMk cId="636929804" sldId="282"/>
            <ac:spMk id="3" creationId="{5B8D0DEB-5899-A208-FDB8-D154692F554F}"/>
          </ac:spMkLst>
        </pc:spChg>
        <pc:picChg chg="add del mod">
          <ac:chgData name="Syed, Tousif" userId="S::tos039@g.harvard.edu::3f26e022-3f06-42a8-96db-9b0ef5830bf5" providerId="AD" clId="Web-{88E3D07B-7D9B-8B15-DD5F-75E78D6C3AEA}" dt="2024-03-22T13:08:05.080" v="3"/>
          <ac:picMkLst>
            <pc:docMk/>
            <pc:sldMk cId="636929804" sldId="282"/>
            <ac:picMk id="5" creationId="{4BC0AFEB-49A0-17C6-9963-4A9D5CB7FB91}"/>
          </ac:picMkLst>
        </pc:picChg>
      </pc:sldChg>
      <pc:sldChg chg="del">
        <pc:chgData name="Syed, Tousif" userId="S::tos039@g.harvard.edu::3f26e022-3f06-42a8-96db-9b0ef5830bf5" providerId="AD" clId="Web-{88E3D07B-7D9B-8B15-DD5F-75E78D6C3AEA}" dt="2024-03-22T13:10:09.067" v="11"/>
        <pc:sldMkLst>
          <pc:docMk/>
          <pc:sldMk cId="2791821786" sldId="285"/>
        </pc:sldMkLst>
      </pc:sldChg>
      <pc:sldChg chg="modSp">
        <pc:chgData name="Syed, Tousif" userId="S::tos039@g.harvard.edu::3f26e022-3f06-42a8-96db-9b0ef5830bf5" providerId="AD" clId="Web-{88E3D07B-7D9B-8B15-DD5F-75E78D6C3AEA}" dt="2024-03-22T13:14:35.465" v="25" actId="20577"/>
        <pc:sldMkLst>
          <pc:docMk/>
          <pc:sldMk cId="1071988237" sldId="286"/>
        </pc:sldMkLst>
        <pc:spChg chg="mod">
          <ac:chgData name="Syed, Tousif" userId="S::tos039@g.harvard.edu::3f26e022-3f06-42a8-96db-9b0ef5830bf5" providerId="AD" clId="Web-{88E3D07B-7D9B-8B15-DD5F-75E78D6C3AEA}" dt="2024-03-22T13:14:35.465" v="25" actId="20577"/>
          <ac:spMkLst>
            <pc:docMk/>
            <pc:sldMk cId="1071988237" sldId="286"/>
            <ac:spMk id="18" creationId="{D524B7ED-B998-199D-FFBD-111F96CEBE68}"/>
          </ac:spMkLst>
        </pc:spChg>
      </pc:sldChg>
      <pc:sldChg chg="del">
        <pc:chgData name="Syed, Tousif" userId="S::tos039@g.harvard.edu::3f26e022-3f06-42a8-96db-9b0ef5830bf5" providerId="AD" clId="Web-{88E3D07B-7D9B-8B15-DD5F-75E78D6C3AEA}" dt="2024-03-22T13:08:43.034" v="7"/>
        <pc:sldMkLst>
          <pc:docMk/>
          <pc:sldMk cId="2031227580" sldId="290"/>
        </pc:sldMkLst>
      </pc:sldChg>
      <pc:sldChg chg="del">
        <pc:chgData name="Syed, Tousif" userId="S::tos039@g.harvard.edu::3f26e022-3f06-42a8-96db-9b0ef5830bf5" providerId="AD" clId="Web-{88E3D07B-7D9B-8B15-DD5F-75E78D6C3AEA}" dt="2024-03-22T13:09:45.161" v="9"/>
        <pc:sldMkLst>
          <pc:docMk/>
          <pc:sldMk cId="2449720780" sldId="293"/>
        </pc:sldMkLst>
      </pc:sldChg>
      <pc:sldChg chg="add">
        <pc:chgData name="Syed, Tousif" userId="S::tos039@g.harvard.edu::3f26e022-3f06-42a8-96db-9b0ef5830bf5" providerId="AD" clId="Web-{88E3D07B-7D9B-8B15-DD5F-75E78D6C3AEA}" dt="2024-03-22T13:08:14.064" v="4"/>
        <pc:sldMkLst>
          <pc:docMk/>
          <pc:sldMk cId="1395845316" sldId="295"/>
        </pc:sldMkLst>
      </pc:sldChg>
      <pc:sldChg chg="add">
        <pc:chgData name="Syed, Tousif" userId="S::tos039@g.harvard.edu::3f26e022-3f06-42a8-96db-9b0ef5830bf5" providerId="AD" clId="Web-{88E3D07B-7D9B-8B15-DD5F-75E78D6C3AEA}" dt="2024-03-22T13:08:37.471" v="6"/>
        <pc:sldMkLst>
          <pc:docMk/>
          <pc:sldMk cId="2062631227" sldId="296"/>
        </pc:sldMkLst>
      </pc:sldChg>
      <pc:sldChg chg="add">
        <pc:chgData name="Syed, Tousif" userId="S::tos039@g.harvard.edu::3f26e022-3f06-42a8-96db-9b0ef5830bf5" providerId="AD" clId="Web-{88E3D07B-7D9B-8B15-DD5F-75E78D6C3AEA}" dt="2024-03-22T13:09:02.269" v="8"/>
        <pc:sldMkLst>
          <pc:docMk/>
          <pc:sldMk cId="2758059451" sldId="297"/>
        </pc:sldMkLst>
      </pc:sldChg>
      <pc:sldChg chg="add">
        <pc:chgData name="Syed, Tousif" userId="S::tos039@g.harvard.edu::3f26e022-3f06-42a8-96db-9b0ef5830bf5" providerId="AD" clId="Web-{88E3D07B-7D9B-8B15-DD5F-75E78D6C3AEA}" dt="2024-03-22T13:10:05.942" v="10"/>
        <pc:sldMkLst>
          <pc:docMk/>
          <pc:sldMk cId="2738773087" sldId="29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26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52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05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22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80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57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46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69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48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table</a:t>
            </a:r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table</a:t>
            </a: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ontiersin.org/articles/10.3389/fsufs.2022.884187/full" TargetMode="External"/><Relationship Id="rId13" Type="http://schemas.openxmlformats.org/officeDocument/2006/relationships/hyperlink" Target="https://www.linkedin.com/pulse/ethics-ai-agritech-balancing-innovation-tanveer-inamdar--r7cyf/" TargetMode="External"/><Relationship Id="rId3" Type="http://schemas.openxmlformats.org/officeDocument/2006/relationships/notesSlide" Target="../notesSlides/notesSlide14.xml"/><Relationship Id="rId7" Type="http://schemas.openxmlformats.org/officeDocument/2006/relationships/hyperlink" Target="https://acsess.onlinelibrary.wiley.com/doi/full/10.1002/agj2.20968" TargetMode="External"/><Relationship Id="rId12" Type="http://schemas.openxmlformats.org/officeDocument/2006/relationships/hyperlink" Target="https://library.oapen.org/bitstream/handle/20.500.12657/61554/1/9781801463577.pdf" TargetMode="External"/><Relationship Id="rId17" Type="http://schemas.openxmlformats.org/officeDocument/2006/relationships/hyperlink" Target="https://www.sustainability-times.com/sustainable-business/farm-robots-could-help-save-the-environment-or-further-destroy-it/" TargetMode="External"/><Relationship Id="rId2" Type="http://schemas.openxmlformats.org/officeDocument/2006/relationships/slideLayout" Target="../slideLayouts/slideLayout12.xml"/><Relationship Id="rId16" Type="http://schemas.openxmlformats.org/officeDocument/2006/relationships/hyperlink" Target="https://aiforgood.itu.int/agricultural-robots-farming-smarter-not-harder/" TargetMode="External"/><Relationship Id="rId1" Type="http://schemas.openxmlformats.org/officeDocument/2006/relationships/tags" Target="../tags/tag2.xml"/><Relationship Id="rId6" Type="http://schemas.openxmlformats.org/officeDocument/2006/relationships/hyperlink" Target="https://www.frontiersin.org/articles/10.3389/fsufs.2022.903230/full" TargetMode="External"/><Relationship Id="rId11" Type="http://schemas.openxmlformats.org/officeDocument/2006/relationships/hyperlink" Target="https://link.springer.com/article/10.1007/s00146-021-01377-9" TargetMode="External"/><Relationship Id="rId5" Type="http://schemas.openxmlformats.org/officeDocument/2006/relationships/image" Target="../media/image20.emf"/><Relationship Id="rId15" Type="http://schemas.openxmlformats.org/officeDocument/2006/relationships/hyperlink" Target="https://researchmgt.monash.edu/ws/portalfiles/portal/342553024/324307954_oa.pdf" TargetMode="External"/><Relationship Id="rId10" Type="http://schemas.openxmlformats.org/officeDocument/2006/relationships/hyperlink" Target="https://dspace.lib.cranfield.ac.uk/bitstream/handle/1826/19331/agricultural_robotics-2023.pdf?sequence=1&amp;isAllowed=y#:~:text=Concerns%20also%20include%20precision%20technologies,to%20adapt%20to%20new%20conditions%20" TargetMode="External"/><Relationship Id="rId4" Type="http://schemas.openxmlformats.org/officeDocument/2006/relationships/oleObject" Target="../embeddings/oleObject2.bin"/><Relationship Id="rId9" Type="http://schemas.openxmlformats.org/officeDocument/2006/relationships/hyperlink" Target="https://www.researchgate.net/publication/362260169_Big_Data_Privacy_in_Smart_Farming_A_Review" TargetMode="External"/><Relationship Id="rId14" Type="http://schemas.openxmlformats.org/officeDocument/2006/relationships/hyperlink" Target="https://www.ncbi.nlm.nih.gov/pmc/articles/PMC9372537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2591" y="3329790"/>
            <a:ext cx="5008728" cy="3200400"/>
          </a:xfrm>
        </p:spPr>
        <p:txBody>
          <a:bodyPr anchor="ctr"/>
          <a:lstStyle/>
          <a:p>
            <a:r>
              <a:rPr lang="en-GB"/>
              <a:t>PSET7: Ethics Video</a:t>
            </a:r>
            <a:br>
              <a:rPr lang="en-GB"/>
            </a:br>
            <a:r>
              <a:rPr lang="en-GB"/>
              <a:t>Presentation</a:t>
            </a:r>
            <a:br>
              <a:rPr lang="en-GB"/>
            </a:br>
            <a:br>
              <a:rPr lang="en-GB"/>
            </a:br>
            <a:r>
              <a:rPr lang="de-DE" sz="1800"/>
              <a:t>Team:</a:t>
            </a:r>
            <a:br>
              <a:rPr lang="de-DE" sz="1800"/>
            </a:br>
            <a:br>
              <a:rPr lang="de-DE" sz="1600"/>
            </a:br>
            <a:r>
              <a:rPr lang="de-DE" sz="1600" b="1"/>
              <a:t>Bethlehem B.</a:t>
            </a:r>
            <a:br>
              <a:rPr lang="de-DE" sz="1600" b="1"/>
            </a:br>
            <a:r>
              <a:rPr lang="de-DE" sz="1600" b="1"/>
              <a:t>Bethun B.</a:t>
            </a:r>
            <a:br>
              <a:rPr lang="de-DE" sz="1600" b="1"/>
            </a:br>
            <a:r>
              <a:rPr lang="de-DE" sz="1600" b="1"/>
              <a:t>Tousif S.</a:t>
            </a:r>
            <a:br>
              <a:rPr lang="de-DE"/>
            </a:b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3BE5EF-DEF4-B2C2-B51A-6F0CAA32B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03" y="327810"/>
            <a:ext cx="3084550" cy="82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E7FEF43-2EC3-8B94-608D-72BDE0E27E0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7FEF43-2EC3-8B94-608D-72BDE0E27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E9BDDA34-19E0-B666-A9A1-7AF62295E63A}"/>
              </a:ext>
            </a:extLst>
          </p:cNvPr>
          <p:cNvSpPr/>
          <p:nvPr/>
        </p:nvSpPr>
        <p:spPr>
          <a:xfrm>
            <a:off x="8020334" y="1166883"/>
            <a:ext cx="3340567" cy="528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>
              <a:solidFill>
                <a:schemeClr val="tx1"/>
              </a:solidFill>
            </a:endParaRPr>
          </a:p>
          <a:p>
            <a:endParaRPr lang="en-AE">
              <a:solidFill>
                <a:schemeClr val="tx1"/>
              </a:solidFill>
            </a:endParaRPr>
          </a:p>
          <a:p>
            <a:endParaRPr lang="en-AE">
              <a:solidFill>
                <a:schemeClr val="tx1"/>
              </a:solidFill>
            </a:endParaRPr>
          </a:p>
          <a:p>
            <a:endParaRPr lang="en-AE">
              <a:solidFill>
                <a:schemeClr val="tx1"/>
              </a:solidFill>
            </a:endParaRPr>
          </a:p>
          <a:p>
            <a:endParaRPr lang="en-AE">
              <a:solidFill>
                <a:schemeClr val="tx1"/>
              </a:solidFill>
            </a:endParaRPr>
          </a:p>
          <a:p>
            <a:endParaRPr lang="en-AE">
              <a:solidFill>
                <a:schemeClr val="tx1"/>
              </a:solidFill>
            </a:endParaRPr>
          </a:p>
          <a:p>
            <a:endParaRPr lang="en-AE">
              <a:solidFill>
                <a:schemeClr val="tx1"/>
              </a:solidFill>
            </a:endParaRPr>
          </a:p>
          <a:p>
            <a:endParaRPr lang="en-AE">
              <a:solidFill>
                <a:schemeClr val="tx1"/>
              </a:solidFill>
            </a:endParaRPr>
          </a:p>
          <a:p>
            <a:endParaRPr lang="en-US" b="1">
              <a:solidFill>
                <a:schemeClr val="tx1"/>
              </a:solidFill>
            </a:endParaRPr>
          </a:p>
          <a:p>
            <a:r>
              <a:rPr lang="en-AE" b="1">
                <a:solidFill>
                  <a:schemeClr val="tx1"/>
                </a:solidFill>
              </a:rPr>
              <a:t>Solution:</a:t>
            </a:r>
            <a:endParaRPr lang="en-US" b="1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IN" sz="1600" b="1">
                <a:solidFill>
                  <a:schemeClr val="tx1"/>
                </a:solidFill>
              </a:rPr>
              <a:t>Investment in educating and upskilling </a:t>
            </a:r>
            <a:r>
              <a:rPr lang="en-IN" sz="1600">
                <a:solidFill>
                  <a:schemeClr val="tx1"/>
                </a:solidFill>
              </a:rPr>
              <a:t>farm workers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IN" sz="1600" b="1">
                <a:solidFill>
                  <a:schemeClr val="tx1"/>
                </a:solidFill>
              </a:rPr>
              <a:t>Policy and financial support for small-scale farmers </a:t>
            </a:r>
            <a:r>
              <a:rPr lang="en-IN" sz="1600">
                <a:solidFill>
                  <a:schemeClr val="tx1"/>
                </a:solidFill>
              </a:rPr>
              <a:t>to access swarm robot technology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IN" sz="1600" b="1">
                <a:solidFill>
                  <a:schemeClr val="tx1"/>
                </a:solidFill>
              </a:rPr>
              <a:t>Combine traditional knowledge with swarm robotics </a:t>
            </a:r>
            <a:r>
              <a:rPr lang="en-IN" sz="1600">
                <a:solidFill>
                  <a:schemeClr val="tx1"/>
                </a:solidFill>
              </a:rPr>
              <a:t>to improve profitability while preserving local knowledge and biodiversity</a:t>
            </a:r>
            <a:endParaRPr lang="en-AE" sz="16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261" y="249650"/>
            <a:ext cx="9953308" cy="555568"/>
          </a:xfrm>
        </p:spPr>
        <p:txBody>
          <a:bodyPr vert="horz" anchor="t"/>
          <a:lstStyle/>
          <a:p>
            <a:r>
              <a:rPr lang="en-US"/>
              <a:t>JOB DISPLACEMENT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713DE9-3B12-AA28-9750-34FDEB7364FC}"/>
              </a:ext>
            </a:extLst>
          </p:cNvPr>
          <p:cNvSpPr/>
          <p:nvPr/>
        </p:nvSpPr>
        <p:spPr>
          <a:xfrm>
            <a:off x="764275" y="1166884"/>
            <a:ext cx="3200400" cy="528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GB" b="1">
                <a:solidFill>
                  <a:schemeClr val="tx1"/>
                </a:solidFill>
              </a:rPr>
              <a:t>Concern:</a:t>
            </a:r>
          </a:p>
          <a:p>
            <a:endParaRPr lang="en-GB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>
                <a:solidFill>
                  <a:schemeClr val="tx1"/>
                </a:solidFill>
              </a:rPr>
              <a:t>Swarm robotics </a:t>
            </a:r>
            <a:r>
              <a:rPr lang="en-IN" sz="1600">
                <a:solidFill>
                  <a:schemeClr val="tx1"/>
                </a:solidFill>
              </a:rPr>
              <a:t>could replace manual </a:t>
            </a:r>
            <a:r>
              <a:rPr lang="en-IN" sz="1600" err="1">
                <a:solidFill>
                  <a:schemeClr val="tx1"/>
                </a:solidFill>
              </a:rPr>
              <a:t>labor</a:t>
            </a:r>
            <a:r>
              <a:rPr lang="en-IN" sz="1600">
                <a:solidFill>
                  <a:schemeClr val="tx1"/>
                </a:solidFill>
              </a:rPr>
              <a:t> for farm workers reliant on various tasks involved in planting, monitoring and harvesting.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>
                <a:solidFill>
                  <a:schemeClr val="tx1"/>
                </a:solidFill>
              </a:rPr>
              <a:t>Job displacement can trigger poverty and reduced access to essential services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>
                <a:solidFill>
                  <a:schemeClr val="tx1"/>
                </a:solidFill>
              </a:rPr>
              <a:t>Small-scale farmers may face barriers to accessing and affording robotic swarm technology, exacerbating wealth inequalities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>
                <a:solidFill>
                  <a:schemeClr val="tx1"/>
                </a:solidFill>
              </a:rPr>
              <a:t>Decline in traditional farming practices and indigenous knowledge, risking loss of sustainable farming methods.</a:t>
            </a:r>
            <a:endParaRPr lang="en-AE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593D3D-399D-F9FC-D285-C2A27932D322}"/>
              </a:ext>
            </a:extLst>
          </p:cNvPr>
          <p:cNvSpPr/>
          <p:nvPr/>
        </p:nvSpPr>
        <p:spPr>
          <a:xfrm>
            <a:off x="4312693" y="1166883"/>
            <a:ext cx="3200400" cy="18970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b="1">
                <a:solidFill>
                  <a:schemeClr val="tx1"/>
                </a:solidFill>
              </a:rPr>
              <a:t>Risk:</a:t>
            </a:r>
          </a:p>
          <a:p>
            <a:endParaRPr lang="en-GB">
              <a:solidFill>
                <a:schemeClr val="tx1"/>
              </a:solidFill>
            </a:endParaRPr>
          </a:p>
          <a:p>
            <a:r>
              <a:rPr lang="en-GB" sz="1600">
                <a:solidFill>
                  <a:schemeClr val="tx1"/>
                </a:solidFill>
              </a:rPr>
              <a:t>Risk Associated with increase in unemployment and wealth inequality due to technology adoption and automation</a:t>
            </a:r>
            <a:endParaRPr lang="en-AE" sz="16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AE4136-72B9-5170-6CB7-C84B8D205083}"/>
              </a:ext>
            </a:extLst>
          </p:cNvPr>
          <p:cNvSpPr/>
          <p:nvPr/>
        </p:nvSpPr>
        <p:spPr>
          <a:xfrm>
            <a:off x="4312693" y="3161731"/>
            <a:ext cx="3200400" cy="32868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b="1">
                <a:solidFill>
                  <a:schemeClr val="tx1"/>
                </a:solidFill>
              </a:rPr>
              <a:t>Impact:</a:t>
            </a:r>
            <a:endParaRPr lang="en-GB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>
                <a:solidFill>
                  <a:schemeClr val="tx1"/>
                </a:solidFill>
              </a:rPr>
              <a:t>Economic disruption and poverty for farmers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>
                <a:solidFill>
                  <a:schemeClr val="tx1"/>
                </a:solidFill>
              </a:rPr>
              <a:t>Weakened local economies due to migration in search of alternative employment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>
                <a:solidFill>
                  <a:schemeClr val="tx1"/>
                </a:solidFill>
              </a:rPr>
              <a:t>Barriers for small scale farmers operating on tight margins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>
                <a:solidFill>
                  <a:schemeClr val="tx1"/>
                </a:solidFill>
              </a:rPr>
              <a:t>Loss of traditional knowledge on resilience to local environments, promoting biodiversity, soil health, and water conservation.</a:t>
            </a:r>
            <a:endParaRPr lang="en-AE" sz="160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36C3F-9341-A8F8-4CB9-923E84F6A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4026" y="1276691"/>
            <a:ext cx="2077543" cy="20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31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2904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261" y="249650"/>
            <a:ext cx="9953308" cy="555568"/>
          </a:xfrm>
        </p:spPr>
        <p:txBody>
          <a:bodyPr anchor="t"/>
          <a:lstStyle/>
          <a:p>
            <a:r>
              <a:rPr lang="en-US"/>
              <a:t>Conclusion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C35B5B-06C9-6669-406F-42A7DB4E6074}"/>
              </a:ext>
            </a:extLst>
          </p:cNvPr>
          <p:cNvSpPr/>
          <p:nvPr/>
        </p:nvSpPr>
        <p:spPr>
          <a:xfrm>
            <a:off x="638261" y="1139588"/>
            <a:ext cx="5290782" cy="1685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GB" sz="1600" b="1">
                <a:solidFill>
                  <a:schemeClr val="tx1"/>
                </a:solidFill>
                <a:ea typeface="+mn-lt"/>
                <a:cs typeface="+mn-lt"/>
              </a:rPr>
              <a:t>Environmental Impact</a:t>
            </a:r>
            <a:r>
              <a:rPr lang="en-GB" sz="1600">
                <a:solidFill>
                  <a:schemeClr val="tx1"/>
                </a:solidFill>
              </a:rPr>
              <a:t>: </a:t>
            </a:r>
            <a:r>
              <a:rPr lang="en-GB" sz="1600">
                <a:solidFill>
                  <a:schemeClr val="tx1"/>
                </a:solidFill>
                <a:ea typeface="+mn-lt"/>
                <a:cs typeface="+mn-lt"/>
              </a:rPr>
              <a:t>Addressing environmental ethical concerns in swarm robotics for agriculture requires </a:t>
            </a:r>
            <a:r>
              <a:rPr lang="en-GB" sz="1600" b="1">
                <a:solidFill>
                  <a:schemeClr val="tx1"/>
                </a:solidFill>
                <a:ea typeface="+mn-lt"/>
                <a:cs typeface="+mn-lt"/>
              </a:rPr>
              <a:t>minimizing disruption of wildlife, protecting soil health, designating flight zones, and promoting responsible herbicide use. </a:t>
            </a:r>
            <a:r>
              <a:rPr lang="en-GB" sz="1600">
                <a:solidFill>
                  <a:schemeClr val="tx1"/>
                </a:solidFill>
                <a:ea typeface="+mn-lt"/>
                <a:cs typeface="+mn-lt"/>
              </a:rPr>
              <a:t>Doing this ensure a productive and ecologically responsible agricultural future.</a:t>
            </a:r>
            <a:endParaRPr lang="en-US" sz="1600">
              <a:solidFill>
                <a:schemeClr val="tx1"/>
              </a:solidFill>
              <a:ea typeface="+mn-lt"/>
              <a:cs typeface="+mn-lt"/>
            </a:endParaRPr>
          </a:p>
          <a:p>
            <a:endParaRPr lang="en-GB" sz="160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6146" name="Picture 2" descr="Aerial view of fields">
            <a:extLst>
              <a:ext uri="{FF2B5EF4-FFF2-40B4-BE49-F238E27FC236}">
                <a16:creationId xmlns:a16="http://schemas.microsoft.com/office/drawing/2014/main" id="{4DC65440-616D-32F0-5487-4A25A5E27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131" y="1139588"/>
            <a:ext cx="5415567" cy="525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DFCB70-371B-143B-3CA9-F59BD0CBBF40}"/>
              </a:ext>
            </a:extLst>
          </p:cNvPr>
          <p:cNvSpPr/>
          <p:nvPr/>
        </p:nvSpPr>
        <p:spPr>
          <a:xfrm>
            <a:off x="638261" y="2922896"/>
            <a:ext cx="5290782" cy="1685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GB" sz="1600" b="1">
                <a:solidFill>
                  <a:schemeClr val="tx1"/>
                </a:solidFill>
              </a:rPr>
              <a:t>Data Privacy and Security: </a:t>
            </a:r>
            <a:r>
              <a:rPr lang="en-GB" sz="1600">
                <a:solidFill>
                  <a:schemeClr val="tx1"/>
                </a:solidFill>
              </a:rPr>
              <a:t>Addressing the ethical concern of data privacy and security in swarm robotics for agriculture involves </a:t>
            </a:r>
            <a:r>
              <a:rPr lang="en-GB" sz="1600" b="1">
                <a:solidFill>
                  <a:schemeClr val="tx1"/>
                </a:solidFill>
              </a:rPr>
              <a:t>implementing robust data governance and security measures to protect sensitive information</a:t>
            </a:r>
            <a:r>
              <a:rPr lang="en-GB" sz="1600">
                <a:solidFill>
                  <a:schemeClr val="tx1"/>
                </a:solidFill>
              </a:rPr>
              <a:t>, thus ensuring the sustainable and ethical advancement of this transformative technology.</a:t>
            </a:r>
            <a:endParaRPr lang="en-AE" sz="16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196D27-2BDC-E5F8-F5F0-822D6EC47FBB}"/>
              </a:ext>
            </a:extLst>
          </p:cNvPr>
          <p:cNvSpPr/>
          <p:nvPr/>
        </p:nvSpPr>
        <p:spPr>
          <a:xfrm>
            <a:off x="638261" y="4706204"/>
            <a:ext cx="5290782" cy="16854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GB" sz="1600" b="1">
                <a:solidFill>
                  <a:schemeClr val="tx1"/>
                </a:solidFill>
              </a:rPr>
              <a:t>Job Displacement: </a:t>
            </a:r>
            <a:r>
              <a:rPr lang="en-GB" sz="1600">
                <a:solidFill>
                  <a:schemeClr val="tx1"/>
                </a:solidFill>
              </a:rPr>
              <a:t>Addressing the ethical concern of job displacement in swarm robotics for agriculture involves </a:t>
            </a:r>
            <a:r>
              <a:rPr lang="en-IN" sz="1600" b="1">
                <a:solidFill>
                  <a:schemeClr val="tx1"/>
                </a:solidFill>
              </a:rPr>
              <a:t>upskilling farm workers, policy and financial support for small-scale farmers, and combining traditional knowledge with swarm robotics</a:t>
            </a:r>
            <a:r>
              <a:rPr lang="en-IN" sz="1600">
                <a:solidFill>
                  <a:schemeClr val="tx1"/>
                </a:solidFill>
              </a:rPr>
              <a:t> to improve profitability while preserving local knowledge and biodiversity</a:t>
            </a:r>
            <a:endParaRPr lang="en-AE" sz="1600">
              <a:solidFill>
                <a:schemeClr val="tx1"/>
              </a:solidFill>
            </a:endParaRPr>
          </a:p>
          <a:p>
            <a:endParaRPr lang="en-IN" sz="1600">
              <a:solidFill>
                <a:schemeClr val="tx1"/>
              </a:solidFill>
            </a:endParaRPr>
          </a:p>
          <a:p>
            <a:endParaRPr lang="en-IN" sz="1600">
              <a:solidFill>
                <a:schemeClr val="tx1"/>
              </a:solidFill>
            </a:endParaRPr>
          </a:p>
          <a:p>
            <a:endParaRPr lang="en-AE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059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err="1"/>
              <a:t>REferences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78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A6D3CF09-EE4E-F49C-DF27-B270D1D66D5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6D3CF09-EE4E-F49C-DF27-B270D1D66D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717799"/>
          </a:xfrm>
        </p:spPr>
        <p:txBody>
          <a:bodyPr vert="horz" anchor="t"/>
          <a:lstStyle/>
          <a:p>
            <a:pPr algn="l"/>
            <a:r>
              <a:rPr lang="en-US"/>
              <a:t>References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77B7B-B83D-CB3F-A7C4-FE40C33610CD}"/>
              </a:ext>
            </a:extLst>
          </p:cNvPr>
          <p:cNvSpPr txBox="1"/>
          <p:nvPr/>
        </p:nvSpPr>
        <p:spPr>
          <a:xfrm>
            <a:off x="914400" y="1125940"/>
            <a:ext cx="10439400" cy="53553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hlinkClick r:id="rId6"/>
              </a:rPr>
              <a:t>https://www.frontiersin.org/articles/10.3389/fsufs.2022.903230/full</a:t>
            </a:r>
            <a:endParaRPr lang="en-GB"/>
          </a:p>
          <a:p>
            <a:r>
              <a:rPr lang="en-GB">
                <a:hlinkClick r:id="rId7"/>
              </a:rPr>
              <a:t>https://acsess.onlinelibrary.wiley.com/doi/full/10.1002/agj2.20968</a:t>
            </a:r>
            <a:endParaRPr lang="en-GB"/>
          </a:p>
          <a:p>
            <a:r>
              <a:rPr lang="en-GB">
                <a:hlinkClick r:id="rId8"/>
              </a:rPr>
              <a:t>https://www.frontiersin.org/articles/10.3389/fsufs.2022.884187/full</a:t>
            </a:r>
            <a:endParaRPr lang="en-GB"/>
          </a:p>
          <a:p>
            <a:r>
              <a:rPr lang="en-GB">
                <a:hlinkClick r:id="rId9"/>
              </a:rPr>
              <a:t>https://www.researchgate.net/publication/362260169_Big_Data_Privacy_in_Smart_Farming_A_Review</a:t>
            </a:r>
            <a:endParaRPr lang="en-GB"/>
          </a:p>
          <a:p>
            <a:r>
              <a:rPr lang="en-GB">
                <a:hlinkClick r:id="rId6"/>
              </a:rPr>
              <a:t>https://www.frontiersin.org/articles/10.3389/fsufs.2022.903230/full</a:t>
            </a:r>
            <a:endParaRPr lang="en-GB"/>
          </a:p>
          <a:p>
            <a:r>
              <a:rPr lang="en-GB">
                <a:hlinkClick r:id="rId10"/>
              </a:rPr>
              <a:t>https://dspace.lib.cranfield.ac.uk/bitstream/handle/1826/19331/agricultural_robotics-2023.pdf?sequence=1&amp;isAllowed=y#:~:text=Concerns%20also%20include%20precision%20technologies,to%20adapt%20to%20new%20conditions%20</a:t>
            </a:r>
            <a:endParaRPr lang="en-GB"/>
          </a:p>
          <a:p>
            <a:r>
              <a:rPr lang="en-GB">
                <a:hlinkClick r:id="rId11"/>
              </a:rPr>
              <a:t>https://link.springer.com/article/10.1007/s00146-021-01377-9</a:t>
            </a:r>
            <a:endParaRPr lang="en-GB"/>
          </a:p>
          <a:p>
            <a:r>
              <a:rPr lang="en-GB">
                <a:hlinkClick r:id="rId12"/>
              </a:rPr>
              <a:t>https://library.oapen.org/bitstream/handle/20.500.12657/61554/1/9781801463577.pdf</a:t>
            </a:r>
            <a:endParaRPr lang="en-GB"/>
          </a:p>
          <a:p>
            <a:r>
              <a:rPr lang="en-GB">
                <a:hlinkClick r:id="rId13"/>
              </a:rPr>
              <a:t>https://www.linkedin.com/pulse/ethics-ai-agritech-balancing-innovation-tanveer-inamdar--r7cyf/</a:t>
            </a:r>
            <a:endParaRPr lang="en-GB"/>
          </a:p>
          <a:p>
            <a:r>
              <a:rPr lang="en-GB">
                <a:hlinkClick r:id="rId14"/>
              </a:rPr>
              <a:t>https://www.ncbi.nlm.nih.gov/pmc/articles/PMC9372537/</a:t>
            </a:r>
            <a:endParaRPr lang="en-GB"/>
          </a:p>
          <a:p>
            <a:r>
              <a:rPr lang="en-GB">
                <a:ea typeface="+mn-lt"/>
                <a:cs typeface="+mn-lt"/>
                <a:hlinkClick r:id="rId15"/>
              </a:rPr>
              <a:t>https://researchmgt.monash.edu/ws/portalfiles/portal/342553024/324307954_oa.pdf</a:t>
            </a:r>
            <a:endParaRPr lang="en-GB"/>
          </a:p>
          <a:p>
            <a:r>
              <a:rPr lang="en-GB">
                <a:ea typeface="+mn-lt"/>
                <a:cs typeface="+mn-lt"/>
                <a:hlinkClick r:id="rId16"/>
              </a:rPr>
              <a:t>https://aiforgood.itu.int/agricultural-robots-farming-smarter-not-harder/</a:t>
            </a:r>
            <a:endParaRPr lang="en-GB"/>
          </a:p>
          <a:p>
            <a:r>
              <a:rPr lang="en-GB">
                <a:ea typeface="+mn-lt"/>
                <a:cs typeface="+mn-lt"/>
                <a:hlinkClick r:id="rId17"/>
              </a:rPr>
              <a:t>https://www.sustainability-times.com/sustainable-business/farm-robots-could-help-save-the-environment-or-further-destroy-it/</a:t>
            </a:r>
            <a:endParaRPr lang="en-GB"/>
          </a:p>
          <a:p>
            <a:endParaRPr lang="en-GB"/>
          </a:p>
          <a:p>
            <a:endParaRPr lang="en-GB"/>
          </a:p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738773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r>
              <a:rPr lang="de-DE" sz="2000"/>
              <a:t>Team:</a:t>
            </a:r>
            <a:br>
              <a:rPr lang="de-DE" sz="2000"/>
            </a:br>
            <a:br>
              <a:rPr lang="de-DE" sz="1800"/>
            </a:br>
            <a:r>
              <a:rPr lang="de-DE" sz="1800" b="1"/>
              <a:t>Bethlehem B.</a:t>
            </a:r>
            <a:br>
              <a:rPr lang="de-DE" sz="1800" b="1"/>
            </a:br>
            <a:r>
              <a:rPr lang="de-DE" sz="1800" b="1"/>
              <a:t>Bethun B.</a:t>
            </a:r>
            <a:br>
              <a:rPr lang="de-DE" sz="1800" b="1"/>
            </a:br>
            <a:r>
              <a:rPr lang="de-DE" sz="1800" b="1"/>
              <a:t>Tousif S.</a:t>
            </a:r>
            <a:br>
              <a:rPr lang="de-DE"/>
            </a:b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3211204" cy="326958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Group and Project Introduction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Executive Summary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>
                <a:effectLst/>
              </a:rPr>
              <a:t>Describe each Ethical Concern and Solution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Conclusion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/>
              <a:t>Group and Project Introduction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6" name="Picture 2" descr="Tractor in a field">
            <a:extLst>
              <a:ext uri="{FF2B5EF4-FFF2-40B4-BE49-F238E27FC236}">
                <a16:creationId xmlns:a16="http://schemas.microsoft.com/office/drawing/2014/main" id="{03C49F8F-57B4-EE88-F64F-BD0F4DD57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65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CC48115-316C-02E3-FC7E-4936DFCE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43" y="393465"/>
            <a:ext cx="3802038" cy="611921"/>
          </a:xfrm>
        </p:spPr>
        <p:txBody>
          <a:bodyPr anchor="t">
            <a:noAutofit/>
          </a:bodyPr>
          <a:lstStyle/>
          <a:p>
            <a:r>
              <a:rPr lang="en-GB" sz="2400">
                <a:solidFill>
                  <a:schemeClr val="bg1"/>
                </a:solidFill>
              </a:rPr>
              <a:t>Project Name</a:t>
            </a:r>
            <a:r>
              <a:rPr lang="en-GB" sz="3600">
                <a:solidFill>
                  <a:schemeClr val="bg1"/>
                </a:solidFill>
              </a:rPr>
              <a:t>: </a:t>
            </a:r>
            <a:r>
              <a:rPr lang="en-GB" sz="3600" b="1">
                <a:solidFill>
                  <a:schemeClr val="bg1"/>
                </a:solidFill>
              </a:rPr>
              <a:t>Swarm Robotics ABM Simulation in Agriculture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524B7ED-B998-199D-FFBD-111F96CEBE68}"/>
              </a:ext>
            </a:extLst>
          </p:cNvPr>
          <p:cNvSpPr txBox="1">
            <a:spLocks/>
          </p:cNvSpPr>
          <p:nvPr/>
        </p:nvSpPr>
        <p:spPr>
          <a:xfrm>
            <a:off x="6070600" y="780197"/>
            <a:ext cx="5160368" cy="582759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2000" b="1">
                <a:solidFill>
                  <a:srgbClr val="3F3F3F"/>
                </a:solidFill>
                <a:latin typeface="Tenorite"/>
              </a:rPr>
              <a:t>Description: </a:t>
            </a:r>
          </a:p>
          <a:p>
            <a:pPr>
              <a:spcBef>
                <a:spcPts val="0"/>
              </a:spcBef>
            </a:pPr>
            <a:endParaRPr lang="en-GB" sz="1800">
              <a:solidFill>
                <a:srgbClr val="3F3F3F"/>
              </a:solidFill>
              <a:latin typeface="Tenorite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00">
                <a:solidFill>
                  <a:srgbClr val="3F3F3F"/>
                </a:solidFill>
                <a:latin typeface="Tenorite"/>
              </a:rPr>
              <a:t>We aim to build simulation algorithms of Swarm Robotics by leveraging ground robots and drones in an Agent-Based Model to improve yield optimization. </a:t>
            </a:r>
            <a:endParaRPr lang="en-GB">
              <a:latin typeface="Tenorite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en-GB">
                <a:latin typeface="Tenorite"/>
              </a:rPr>
            </a:br>
            <a:r>
              <a:rPr lang="en-GB" sz="1800">
                <a:solidFill>
                  <a:srgbClr val="3F3F3F"/>
                </a:solidFill>
                <a:latin typeface="Tenorite"/>
              </a:rPr>
              <a:t>The algorithms will focus on:</a:t>
            </a:r>
          </a:p>
          <a:p>
            <a:pPr marL="0" indent="0">
              <a:spcBef>
                <a:spcPts val="0"/>
              </a:spcBef>
              <a:buNone/>
            </a:pPr>
            <a:endParaRPr lang="en-GB">
              <a:latin typeface="Tenorite"/>
            </a:endParaRPr>
          </a:p>
          <a:p>
            <a:pPr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800">
                <a:solidFill>
                  <a:srgbClr val="3F3F3F"/>
                </a:solidFill>
                <a:latin typeface="Tenorite"/>
              </a:rPr>
              <a:t>efficiency and effectiveness in communication between the drones and ground robots</a:t>
            </a:r>
          </a:p>
          <a:p>
            <a:pPr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800">
                <a:solidFill>
                  <a:srgbClr val="3F3F3F"/>
                </a:solidFill>
                <a:latin typeface="Tenorite"/>
              </a:rPr>
              <a:t>path planning, optimization, and coordination</a:t>
            </a:r>
          </a:p>
          <a:p>
            <a:pPr fontAlgn="base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sz="1800" i="1">
                <a:solidFill>
                  <a:schemeClr val="bg2">
                    <a:lumMod val="50000"/>
                  </a:schemeClr>
                </a:solidFill>
                <a:latin typeface="Tenorite"/>
              </a:rPr>
              <a:t>weed detection and plant disease identification [Stretch Goal]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GB">
                <a:latin typeface="Tenorite"/>
              </a:rPr>
            </a:br>
            <a:r>
              <a:rPr lang="en-GB" sz="1800">
                <a:solidFill>
                  <a:srgbClr val="3F3F3F"/>
                </a:solidFill>
                <a:latin typeface="Tenorite"/>
              </a:rPr>
              <a:t>The project will explore scenarios with ground-only swarm robots and a combination of ground and aerial vehicles, using the Python MESA framework for agent-based </a:t>
            </a:r>
            <a:r>
              <a:rPr lang="en-GB" sz="1800" err="1">
                <a:solidFill>
                  <a:srgbClr val="3F3F3F"/>
                </a:solidFill>
                <a:latin typeface="Tenorite"/>
              </a:rPr>
              <a:t>modeling</a:t>
            </a:r>
            <a:r>
              <a:rPr lang="en-GB" sz="1800">
                <a:solidFill>
                  <a:srgbClr val="3F3F3F"/>
                </a:solidFill>
                <a:latin typeface="Tenorite"/>
              </a:rPr>
              <a:t> (ABM).</a:t>
            </a:r>
          </a:p>
          <a:p>
            <a:pPr>
              <a:spcBef>
                <a:spcPts val="0"/>
              </a:spcBef>
            </a:pPr>
            <a:endParaRPr lang="en-GB">
              <a:solidFill>
                <a:srgbClr val="3F3F3F"/>
              </a:solidFill>
              <a:latin typeface="Tenorite"/>
            </a:endParaRPr>
          </a:p>
          <a:p>
            <a:pPr>
              <a:spcBef>
                <a:spcPts val="0"/>
              </a:spcBef>
            </a:pPr>
            <a:endParaRPr lang="en-GB">
              <a:solidFill>
                <a:srgbClr val="3F3F3F"/>
              </a:solidFill>
              <a:latin typeface="Tenorite"/>
            </a:endParaRPr>
          </a:p>
          <a:p>
            <a:pPr>
              <a:spcBef>
                <a:spcPts val="0"/>
              </a:spcBef>
            </a:pPr>
            <a:endParaRPr lang="en-GB">
              <a:solidFill>
                <a:srgbClr val="3F3F3F"/>
              </a:solidFill>
              <a:latin typeface="Tenorite"/>
            </a:endParaRPr>
          </a:p>
          <a:p>
            <a:pPr>
              <a:spcBef>
                <a:spcPts val="0"/>
              </a:spcBef>
            </a:pPr>
            <a:endParaRPr lang="en-GB">
              <a:solidFill>
                <a:srgbClr val="3F3F3F"/>
              </a:solidFill>
              <a:latin typeface="Tenorite"/>
            </a:endParaRPr>
          </a:p>
          <a:p>
            <a:pPr>
              <a:spcBef>
                <a:spcPts val="0"/>
              </a:spcBef>
            </a:pPr>
            <a:endParaRPr lang="en-GB">
              <a:solidFill>
                <a:srgbClr val="3F3F3F"/>
              </a:solidFill>
              <a:latin typeface="Tenorite"/>
            </a:endParaRPr>
          </a:p>
          <a:p>
            <a:pPr>
              <a:spcBef>
                <a:spcPts val="0"/>
              </a:spcBef>
            </a:pPr>
            <a:endParaRPr lang="en-GB"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107198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/>
              <a:t>Executive </a:t>
            </a:r>
            <a:r>
              <a:rPr lang="en-US" err="1"/>
              <a:t>SUmmary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74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261" y="249650"/>
            <a:ext cx="9953308" cy="555568"/>
          </a:xfrm>
        </p:spPr>
        <p:txBody>
          <a:bodyPr anchor="t"/>
          <a:lstStyle/>
          <a:p>
            <a:r>
              <a:rPr lang="en-US"/>
              <a:t>Summary of Ethical Concerns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E5B6E40-3A7D-ACF7-AA38-25977D32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1561" y="1629572"/>
            <a:ext cx="2722880" cy="351284"/>
          </a:xfrm>
        </p:spPr>
        <p:txBody>
          <a:bodyPr/>
          <a:lstStyle/>
          <a:p>
            <a:r>
              <a:rPr lang="en-US"/>
              <a:t>Environmental Impact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5B8D0DEB-5899-A208-FDB8-D154692F554F}"/>
              </a:ext>
            </a:extLst>
          </p:cNvPr>
          <p:cNvSpPr txBox="1">
            <a:spLocks/>
          </p:cNvSpPr>
          <p:nvPr/>
        </p:nvSpPr>
        <p:spPr>
          <a:xfrm>
            <a:off x="8056129" y="1629572"/>
            <a:ext cx="2956104" cy="351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Job Displacement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9F8CE3D-3F71-691B-6327-111204B413B8}"/>
              </a:ext>
            </a:extLst>
          </p:cNvPr>
          <p:cNvSpPr txBox="1">
            <a:spLocks/>
          </p:cNvSpPr>
          <p:nvPr/>
        </p:nvSpPr>
        <p:spPr>
          <a:xfrm>
            <a:off x="4136863" y="1629572"/>
            <a:ext cx="2956104" cy="351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Data Privacy and Security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1BF43A-FF8C-CF5F-001A-A3BE40AC09EA}"/>
              </a:ext>
            </a:extLst>
          </p:cNvPr>
          <p:cNvSpPr txBox="1"/>
          <p:nvPr/>
        </p:nvSpPr>
        <p:spPr>
          <a:xfrm>
            <a:off x="831098" y="2176818"/>
            <a:ext cx="2811439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Concern: While swarm robotics can reduce the environmental footprint of farming practices, </a:t>
            </a:r>
            <a:r>
              <a:rPr lang="en-GB" b="1" i="1"/>
              <a:t>manufacturing, operation, and disposal of these robots can cause environmental</a:t>
            </a:r>
            <a:r>
              <a:rPr lang="en-GB" b="1" i="1">
                <a:ea typeface="+mn-lt"/>
                <a:cs typeface="+mn-lt"/>
              </a:rPr>
              <a:t> </a:t>
            </a:r>
            <a:r>
              <a:rPr lang="en-GB" b="1" i="1"/>
              <a:t>harm, since they're made of metals and plastics. 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F4FD02-31BF-F34A-9277-F3C30749C143}"/>
              </a:ext>
            </a:extLst>
          </p:cNvPr>
          <p:cNvSpPr txBox="1"/>
          <p:nvPr/>
        </p:nvSpPr>
        <p:spPr>
          <a:xfrm>
            <a:off x="4136863" y="2176817"/>
            <a:ext cx="28114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Concern: Swarm robotics systems will generate and utilize large amounts of data related to farm operations, crop health, and possibly even land and water use. </a:t>
            </a:r>
            <a:r>
              <a:rPr lang="en-GB" b="1" i="1"/>
              <a:t>There's a risk that this data could be misused, leading to privacy breaches or exploitation</a:t>
            </a:r>
            <a:endParaRPr lang="en-AE" b="1" i="1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68EBDE-BED3-8929-145C-81193C20C2F7}"/>
              </a:ext>
            </a:extLst>
          </p:cNvPr>
          <p:cNvCxnSpPr/>
          <p:nvPr/>
        </p:nvCxnSpPr>
        <p:spPr>
          <a:xfrm>
            <a:off x="3821373" y="1629572"/>
            <a:ext cx="0" cy="472677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58A499-C2C1-A5D8-1429-76DA4C14A3DE}"/>
              </a:ext>
            </a:extLst>
          </p:cNvPr>
          <p:cNvCxnSpPr/>
          <p:nvPr/>
        </p:nvCxnSpPr>
        <p:spPr>
          <a:xfrm>
            <a:off x="7733731" y="1697358"/>
            <a:ext cx="0" cy="472677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EEEE1A5-910E-E06D-95FA-2EB8FDC2EC06}"/>
              </a:ext>
            </a:extLst>
          </p:cNvPr>
          <p:cNvSpPr txBox="1"/>
          <p:nvPr/>
        </p:nvSpPr>
        <p:spPr>
          <a:xfrm>
            <a:off x="8055687" y="2176817"/>
            <a:ext cx="28114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Concern: </a:t>
            </a:r>
            <a:r>
              <a:rPr lang="en-AE"/>
              <a:t>The adoption of robotic swarms in agriculture might lead to </a:t>
            </a:r>
            <a:r>
              <a:rPr lang="en-AE" b="1"/>
              <a:t>significant job displacement, affecting farm workers whose livelihoods depend on manual </a:t>
            </a:r>
            <a:r>
              <a:rPr lang="en-AE" b="1" err="1"/>
              <a:t>labor</a:t>
            </a:r>
            <a:r>
              <a:rPr lang="en-AE" b="1"/>
              <a:t> in farming operations.</a:t>
            </a:r>
          </a:p>
          <a:p>
            <a:endParaRPr lang="en-AE" b="1" i="1"/>
          </a:p>
        </p:txBody>
      </p:sp>
    </p:spTree>
    <p:extLst>
      <p:ext uri="{BB962C8B-B14F-4D97-AF65-F5344CB8AC3E}">
        <p14:creationId xmlns:p14="http://schemas.microsoft.com/office/powerpoint/2010/main" val="1395845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GB"/>
              <a:t>Describe each Ethical Concern and Solution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07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BDDA34-19E0-B666-A9A1-7AF62295E63A}"/>
              </a:ext>
            </a:extLst>
          </p:cNvPr>
          <p:cNvSpPr/>
          <p:nvPr/>
        </p:nvSpPr>
        <p:spPr>
          <a:xfrm>
            <a:off x="8020335" y="1166883"/>
            <a:ext cx="3200400" cy="528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en-GB">
              <a:solidFill>
                <a:schemeClr val="tx1"/>
              </a:solidFill>
            </a:endParaRPr>
          </a:p>
          <a:p>
            <a:endParaRPr lang="en-AE">
              <a:solidFill>
                <a:schemeClr val="tx1"/>
              </a:solidFill>
            </a:endParaRPr>
          </a:p>
          <a:p>
            <a:endParaRPr lang="en-AE">
              <a:solidFill>
                <a:schemeClr val="tx1"/>
              </a:solidFill>
            </a:endParaRPr>
          </a:p>
          <a:p>
            <a:endParaRPr lang="en-AE">
              <a:solidFill>
                <a:schemeClr val="tx1"/>
              </a:solidFill>
            </a:endParaRPr>
          </a:p>
          <a:p>
            <a:endParaRPr lang="en-AE">
              <a:solidFill>
                <a:schemeClr val="tx1"/>
              </a:solidFill>
            </a:endParaRPr>
          </a:p>
          <a:p>
            <a:endParaRPr lang="en-AE">
              <a:solidFill>
                <a:schemeClr val="tx1"/>
              </a:solidFill>
            </a:endParaRPr>
          </a:p>
          <a:p>
            <a:endParaRPr lang="en-AE">
              <a:solidFill>
                <a:schemeClr val="tx1"/>
              </a:solidFill>
            </a:endParaRPr>
          </a:p>
          <a:p>
            <a:endParaRPr lang="en-AE">
              <a:solidFill>
                <a:schemeClr val="tx1"/>
              </a:solidFill>
            </a:endParaRPr>
          </a:p>
          <a:p>
            <a:endParaRPr lang="en-AE">
              <a:solidFill>
                <a:schemeClr val="tx1"/>
              </a:solidFill>
            </a:endParaRPr>
          </a:p>
          <a:p>
            <a:r>
              <a:rPr lang="en-AE" b="1">
                <a:solidFill>
                  <a:schemeClr val="tx1"/>
                </a:solidFill>
              </a:rPr>
              <a:t>Solution:</a:t>
            </a:r>
          </a:p>
          <a:p>
            <a:r>
              <a:rPr lang="en-US" sz="1600" b="1">
                <a:solidFill>
                  <a:schemeClr val="tx1"/>
                </a:solidFill>
                <a:ea typeface="+mn-lt"/>
                <a:cs typeface="+mn-lt"/>
              </a:rPr>
              <a:t>Alternating deployment areas and paths regularly</a:t>
            </a: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 with precise navigation and control systems to </a:t>
            </a:r>
            <a:r>
              <a:rPr lang="en-US" sz="1600" b="1">
                <a:solidFill>
                  <a:schemeClr val="tx1"/>
                </a:solidFill>
                <a:ea typeface="+mn-lt"/>
                <a:cs typeface="+mn-lt"/>
              </a:rPr>
              <a:t>distribute the impact evenly across the field</a:t>
            </a: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, allowing soil recovery. Also, </a:t>
            </a:r>
            <a:r>
              <a:rPr lang="en-US" sz="1600" b="1">
                <a:solidFill>
                  <a:schemeClr val="tx1"/>
                </a:solidFill>
                <a:ea typeface="+mn-lt"/>
                <a:cs typeface="+mn-lt"/>
              </a:rPr>
              <a:t>optimizing energy use</a:t>
            </a: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 via routing algorithms </a:t>
            </a:r>
            <a:r>
              <a:rPr lang="en-US" sz="1600" b="1">
                <a:solidFill>
                  <a:schemeClr val="tx1"/>
                </a:solidFill>
                <a:ea typeface="+mn-lt"/>
                <a:cs typeface="+mn-lt"/>
              </a:rPr>
              <a:t>to minimize idle time and unnecessary travel.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261" y="249650"/>
            <a:ext cx="9953308" cy="555568"/>
          </a:xfrm>
        </p:spPr>
        <p:txBody>
          <a:bodyPr anchor="t"/>
          <a:lstStyle/>
          <a:p>
            <a:r>
              <a:rPr lang="en-US">
                <a:ea typeface="+mj-lt"/>
                <a:cs typeface="+mj-lt"/>
              </a:rPr>
              <a:t>Environmental Impact</a:t>
            </a:r>
            <a:endParaRPr lang="en-US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713DE9-3B12-AA28-9750-34FDEB7364FC}"/>
              </a:ext>
            </a:extLst>
          </p:cNvPr>
          <p:cNvSpPr/>
          <p:nvPr/>
        </p:nvSpPr>
        <p:spPr>
          <a:xfrm>
            <a:off x="764275" y="1166884"/>
            <a:ext cx="3200400" cy="528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GB" b="1">
                <a:solidFill>
                  <a:schemeClr val="tx1"/>
                </a:solidFill>
              </a:rPr>
              <a:t>Concern:</a:t>
            </a:r>
          </a:p>
          <a:p>
            <a:endParaRPr lang="en-GB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>
                <a:solidFill>
                  <a:schemeClr val="tx1"/>
                </a:solidFill>
                <a:ea typeface="+mn-lt"/>
                <a:cs typeface="+mn-lt"/>
              </a:rPr>
              <a:t>Both ground robots and drones can disrupt wildlife nesting and foraging grounds, scare away pollinators, and trample vegetation.</a:t>
            </a:r>
            <a:r>
              <a:rPr lang="en-GB" sz="1600">
                <a:solidFill>
                  <a:schemeClr val="tx1"/>
                </a:solidFill>
              </a:rPr>
              <a:t>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>
                <a:solidFill>
                  <a:schemeClr val="tx1"/>
                </a:solidFill>
                <a:ea typeface="+mn-lt"/>
                <a:cs typeface="+mn-lt"/>
              </a:rPr>
              <a:t>Over-reliance on targeted herbicide application could lead to a decline in beneficial insect populations that naturally control pests.</a:t>
            </a:r>
            <a:r>
              <a:rPr lang="en-GB" sz="1600">
                <a:solidFill>
                  <a:schemeClr val="tx1"/>
                </a:solidFill>
              </a:rPr>
              <a:t>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>
                <a:solidFill>
                  <a:schemeClr val="tx1"/>
                </a:solidFill>
                <a:ea typeface="+mn-lt"/>
                <a:cs typeface="+mn-lt"/>
              </a:rPr>
              <a:t>Energy consumption of charging batteries or powering propulsion systems leads to carbon emissions and resource depletion.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>
                <a:solidFill>
                  <a:schemeClr val="tx1"/>
                </a:solidFill>
                <a:ea typeface="+mn-lt"/>
                <a:cs typeface="+mn-lt"/>
              </a:rPr>
              <a:t>Improper disposal of robot </a:t>
            </a:r>
            <a:r>
              <a:rPr lang="en-GB" sz="1500">
                <a:solidFill>
                  <a:srgbClr val="040C28"/>
                </a:solidFill>
                <a:ea typeface="+mn-lt"/>
                <a:cs typeface="+mn-lt"/>
              </a:rPr>
              <a:t>chassis </a:t>
            </a:r>
            <a:r>
              <a:rPr lang="en-GB" sz="1600">
                <a:solidFill>
                  <a:schemeClr val="tx1"/>
                </a:solidFill>
                <a:ea typeface="+mn-lt"/>
                <a:cs typeface="+mn-lt"/>
              </a:rPr>
              <a:t>can pollute landfills, soil, and water bodies.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593D3D-399D-F9FC-D285-C2A27932D322}"/>
              </a:ext>
            </a:extLst>
          </p:cNvPr>
          <p:cNvSpPr/>
          <p:nvPr/>
        </p:nvSpPr>
        <p:spPr>
          <a:xfrm>
            <a:off x="4312693" y="1166883"/>
            <a:ext cx="3200400" cy="18970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GB" b="1">
                <a:solidFill>
                  <a:schemeClr val="tx1"/>
                </a:solidFill>
              </a:rPr>
              <a:t>Risk:</a:t>
            </a:r>
          </a:p>
          <a:p>
            <a:endParaRPr lang="en-GB">
              <a:solidFill>
                <a:schemeClr val="tx1"/>
              </a:solidFill>
            </a:endParaRPr>
          </a:p>
          <a:p>
            <a:r>
              <a:rPr lang="en-GB" sz="1600">
                <a:solidFill>
                  <a:schemeClr val="tx1"/>
                </a:solidFill>
                <a:ea typeface="+mn-lt"/>
                <a:cs typeface="+mn-lt"/>
              </a:rPr>
              <a:t>Risk associated with the environmental impact include soil disturbance, pollution, disruption of local ecosystems and potential chemical exposure. </a:t>
            </a:r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AE4136-72B9-5170-6CB7-C84B8D205083}"/>
              </a:ext>
            </a:extLst>
          </p:cNvPr>
          <p:cNvSpPr/>
          <p:nvPr/>
        </p:nvSpPr>
        <p:spPr>
          <a:xfrm>
            <a:off x="4312693" y="3161731"/>
            <a:ext cx="3200400" cy="32868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GB" b="1">
                <a:solidFill>
                  <a:schemeClr val="tx1"/>
                </a:solidFill>
              </a:rPr>
              <a:t>Impact:</a:t>
            </a:r>
          </a:p>
          <a:p>
            <a:endParaRPr lang="en-GB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>
                <a:solidFill>
                  <a:schemeClr val="tx1"/>
                </a:solidFill>
                <a:ea typeface="+mn-lt"/>
                <a:cs typeface="+mn-lt"/>
              </a:rPr>
              <a:t>Accidental spills, leaks, or drift during pesticide, herbicide, or fertilizer application can result in unwanted chemical exposure to the ecosystem and impact crop yield.</a:t>
            </a:r>
            <a:r>
              <a:rPr lang="en-GB" sz="1600">
                <a:solidFill>
                  <a:schemeClr val="tx1"/>
                </a:solidFill>
              </a:rPr>
              <a:t>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>
                <a:solidFill>
                  <a:schemeClr val="tx1"/>
                </a:solidFill>
                <a:ea typeface="+mn-lt"/>
                <a:cs typeface="+mn-lt"/>
              </a:rPr>
              <a:t>Movement patterns of robots could alter natural drainage patterns leading to waterlogging or erosion.</a:t>
            </a:r>
            <a:endParaRPr lang="en-AE" sz="160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3" name="Picture 2" descr="A field of corn growing&#10;&#10;Description automatically generated">
            <a:extLst>
              <a:ext uri="{FF2B5EF4-FFF2-40B4-BE49-F238E27FC236}">
                <a16:creationId xmlns:a16="http://schemas.microsoft.com/office/drawing/2014/main" id="{A63504CF-96B0-BD1C-1843-13F82C9ACA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97" t="2941" r="4306" b="10131"/>
          <a:stretch/>
        </p:blipFill>
        <p:spPr>
          <a:xfrm>
            <a:off x="8514026" y="1282889"/>
            <a:ext cx="2078202" cy="20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91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BDDA34-19E0-B666-A9A1-7AF62295E63A}"/>
              </a:ext>
            </a:extLst>
          </p:cNvPr>
          <p:cNvSpPr/>
          <p:nvPr/>
        </p:nvSpPr>
        <p:spPr>
          <a:xfrm>
            <a:off x="8020335" y="1166883"/>
            <a:ext cx="3200400" cy="528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en-GB">
              <a:solidFill>
                <a:schemeClr val="tx1"/>
              </a:solidFill>
            </a:endParaRPr>
          </a:p>
          <a:p>
            <a:endParaRPr lang="en-AE">
              <a:solidFill>
                <a:schemeClr val="tx1"/>
              </a:solidFill>
            </a:endParaRPr>
          </a:p>
          <a:p>
            <a:endParaRPr lang="en-AE">
              <a:solidFill>
                <a:schemeClr val="tx1"/>
              </a:solidFill>
            </a:endParaRPr>
          </a:p>
          <a:p>
            <a:endParaRPr lang="en-AE">
              <a:solidFill>
                <a:schemeClr val="tx1"/>
              </a:solidFill>
            </a:endParaRPr>
          </a:p>
          <a:p>
            <a:endParaRPr lang="en-AE">
              <a:solidFill>
                <a:schemeClr val="tx1"/>
              </a:solidFill>
            </a:endParaRPr>
          </a:p>
          <a:p>
            <a:endParaRPr lang="en-AE">
              <a:solidFill>
                <a:schemeClr val="tx1"/>
              </a:solidFill>
            </a:endParaRPr>
          </a:p>
          <a:p>
            <a:endParaRPr lang="en-AE">
              <a:solidFill>
                <a:schemeClr val="tx1"/>
              </a:solidFill>
            </a:endParaRPr>
          </a:p>
          <a:p>
            <a:endParaRPr lang="en-AE">
              <a:solidFill>
                <a:schemeClr val="tx1"/>
              </a:solidFill>
            </a:endParaRPr>
          </a:p>
          <a:p>
            <a:endParaRPr lang="en-AE">
              <a:solidFill>
                <a:schemeClr val="tx1"/>
              </a:solidFill>
            </a:endParaRPr>
          </a:p>
          <a:p>
            <a:r>
              <a:rPr lang="en-AE" b="1">
                <a:solidFill>
                  <a:schemeClr val="tx1"/>
                </a:solidFill>
              </a:rPr>
              <a:t>Solution:</a:t>
            </a:r>
          </a:p>
          <a:p>
            <a:endParaRPr lang="en-AE" sz="1600">
              <a:solidFill>
                <a:schemeClr val="tx1"/>
              </a:solidFill>
            </a:endParaRPr>
          </a:p>
          <a:p>
            <a:r>
              <a:rPr lang="en-AE" sz="1600">
                <a:solidFill>
                  <a:schemeClr val="tx1"/>
                </a:solidFill>
              </a:rPr>
              <a:t>The data privacy and security concern can be addressed by implementing controls such as:</a:t>
            </a:r>
          </a:p>
          <a:p>
            <a:r>
              <a:rPr lang="en-AE" sz="1600">
                <a:solidFill>
                  <a:schemeClr val="tx1"/>
                </a:solidFill>
              </a:rPr>
              <a:t>Encryption, Access control, Data Governance policies, Blockchain technology, Data Anonymization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261" y="249650"/>
            <a:ext cx="9953308" cy="555568"/>
          </a:xfrm>
        </p:spPr>
        <p:txBody>
          <a:bodyPr anchor="t"/>
          <a:lstStyle/>
          <a:p>
            <a:r>
              <a:rPr lang="en-US"/>
              <a:t>Data privacy and security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713DE9-3B12-AA28-9750-34FDEB7364FC}"/>
              </a:ext>
            </a:extLst>
          </p:cNvPr>
          <p:cNvSpPr/>
          <p:nvPr/>
        </p:nvSpPr>
        <p:spPr>
          <a:xfrm>
            <a:off x="764275" y="1166884"/>
            <a:ext cx="3200400" cy="5281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b="1">
                <a:solidFill>
                  <a:schemeClr val="tx1"/>
                </a:solidFill>
              </a:rPr>
              <a:t>Concern:</a:t>
            </a:r>
          </a:p>
          <a:p>
            <a:endParaRPr lang="en-GB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>
                <a:solidFill>
                  <a:schemeClr val="tx1"/>
                </a:solidFill>
              </a:rPr>
              <a:t>Swarm robotics in agriculture relies processing vast amounts of data to optimize farming practices.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>
                <a:solidFill>
                  <a:schemeClr val="tx1"/>
                </a:solidFill>
              </a:rPr>
              <a:t>Data includes details about crop health, soil conditions, water usage, location, timings of farming activities.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>
                <a:solidFill>
                  <a:schemeClr val="tx1"/>
                </a:solidFill>
              </a:rPr>
              <a:t>Data increases efficiency and productivity, however, it also raises significant concerns regarding privacy and security.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>
                <a:solidFill>
                  <a:schemeClr val="tx1"/>
                </a:solidFill>
              </a:rPr>
              <a:t>Sensitive information could be accessed by unauthorized parties, leading to potential misuse.</a:t>
            </a:r>
            <a:endParaRPr lang="en-AE" sz="16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593D3D-399D-F9FC-D285-C2A27932D322}"/>
              </a:ext>
            </a:extLst>
          </p:cNvPr>
          <p:cNvSpPr/>
          <p:nvPr/>
        </p:nvSpPr>
        <p:spPr>
          <a:xfrm>
            <a:off x="4312693" y="1166883"/>
            <a:ext cx="3200400" cy="18970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GB" b="1">
                <a:solidFill>
                  <a:schemeClr val="tx1"/>
                </a:solidFill>
              </a:rPr>
              <a:t>Risk:</a:t>
            </a:r>
          </a:p>
          <a:p>
            <a:endParaRPr lang="en-GB">
              <a:solidFill>
                <a:schemeClr val="tx1"/>
              </a:solidFill>
            </a:endParaRPr>
          </a:p>
          <a:p>
            <a:r>
              <a:rPr lang="en-GB" sz="1600">
                <a:solidFill>
                  <a:schemeClr val="tx1"/>
                </a:solidFill>
              </a:rPr>
              <a:t>Risk associated with data privacy and security include cyber-attack and data breach leading to exposure of confidential information</a:t>
            </a:r>
            <a:endParaRPr lang="en-AE" sz="16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AE4136-72B9-5170-6CB7-C84B8D205083}"/>
              </a:ext>
            </a:extLst>
          </p:cNvPr>
          <p:cNvSpPr/>
          <p:nvPr/>
        </p:nvSpPr>
        <p:spPr>
          <a:xfrm>
            <a:off x="4312693" y="3161731"/>
            <a:ext cx="3200400" cy="32868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GB" b="1">
                <a:solidFill>
                  <a:schemeClr val="tx1"/>
                </a:solidFill>
              </a:rPr>
              <a:t>Impact:</a:t>
            </a:r>
          </a:p>
          <a:p>
            <a:endParaRPr lang="en-GB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>
                <a:solidFill>
                  <a:schemeClr val="tx1"/>
                </a:solidFill>
              </a:rPr>
              <a:t>Loss of competitive advantage for farmers if proprietary farming techniques or data are leaked. Surveillance and the unauthorized tracking of activities within private properties.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>
                <a:solidFill>
                  <a:schemeClr val="tx1"/>
                </a:solidFill>
              </a:rPr>
              <a:t>Data breaches could hinder adoption and innovation in the sector</a:t>
            </a:r>
            <a:r>
              <a:rPr lang="en-GB">
                <a:solidFill>
                  <a:schemeClr val="tx1"/>
                </a:solidFill>
              </a:rPr>
              <a:t>.</a:t>
            </a:r>
            <a:endParaRPr lang="en-AE">
              <a:solidFill>
                <a:schemeClr val="tx1"/>
              </a:solidFill>
            </a:endParaRPr>
          </a:p>
        </p:txBody>
      </p:sp>
      <p:pic>
        <p:nvPicPr>
          <p:cNvPr id="4098" name="Picture 2" descr="data privacy and security">
            <a:extLst>
              <a:ext uri="{FF2B5EF4-FFF2-40B4-BE49-F238E27FC236}">
                <a16:creationId xmlns:a16="http://schemas.microsoft.com/office/drawing/2014/main" id="{7897E8D6-38B5-E8E4-6FCF-F3076A50F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026" y="1282889"/>
            <a:ext cx="2081284" cy="208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8195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{28037E75-C450-47CC-8D6B-1D679CCBF4F7}tf67328976_win32</Template>
  <Application>Microsoft Office PowerPoint</Application>
  <PresentationFormat>Widescreen</PresentationFormat>
  <Slides>15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Custom</vt:lpstr>
      <vt:lpstr>PSET7: Ethics Video Presentation  Team:  Bethlehem B. Bethun B. Tousif S. </vt:lpstr>
      <vt:lpstr>AGENDA</vt:lpstr>
      <vt:lpstr>Group and Project Introduction</vt:lpstr>
      <vt:lpstr>Project Name: Swarm Robotics ABM Simulation in Agriculture</vt:lpstr>
      <vt:lpstr>Executive SUmmary</vt:lpstr>
      <vt:lpstr>Summary of Ethical Concerns</vt:lpstr>
      <vt:lpstr>Describe each Ethical Concern and Solution</vt:lpstr>
      <vt:lpstr>Environmental Impact</vt:lpstr>
      <vt:lpstr>Data privacy and security</vt:lpstr>
      <vt:lpstr>JOB DISPLACEMENT</vt:lpstr>
      <vt:lpstr>Conclusion</vt:lpstr>
      <vt:lpstr>Conclusion</vt:lpstr>
      <vt:lpstr>REferences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PSET7: Ethics Video Presentation  Team:  Bethlehem B. Bethun B. Tousif S. </dc:title>
  <dc:creator>Tousif Ahmed Syed</dc:creator>
  <cp:revision>1</cp:revision>
  <dcterms:created xsi:type="dcterms:W3CDTF">2024-03-21T11:08:51Z</dcterms:created>
  <dcterms:modified xsi:type="dcterms:W3CDTF">2024-03-24T13:47:45Z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